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1105" r:id="rId2"/>
    <p:sldId id="1106" r:id="rId3"/>
    <p:sldId id="305" r:id="rId4"/>
    <p:sldId id="1155" r:id="rId5"/>
    <p:sldId id="1166" r:id="rId6"/>
    <p:sldId id="1202" r:id="rId7"/>
    <p:sldId id="1169" r:id="rId8"/>
    <p:sldId id="994" r:id="rId9"/>
    <p:sldId id="280" r:id="rId10"/>
    <p:sldId id="1172" r:id="rId11"/>
    <p:sldId id="260" r:id="rId12"/>
    <p:sldId id="261" r:id="rId13"/>
    <p:sldId id="262" r:id="rId14"/>
    <p:sldId id="1201" r:id="rId15"/>
    <p:sldId id="1200" r:id="rId16"/>
    <p:sldId id="1174" r:id="rId17"/>
    <p:sldId id="1129" r:id="rId18"/>
    <p:sldId id="1128" r:id="rId19"/>
    <p:sldId id="1177" r:id="rId20"/>
    <p:sldId id="1178" r:id="rId21"/>
    <p:sldId id="1176" r:id="rId22"/>
    <p:sldId id="1175" r:id="rId23"/>
    <p:sldId id="105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92"/>
    <p:restoredTop sz="82413"/>
  </p:normalViewPr>
  <p:slideViewPr>
    <p:cSldViewPr snapToGrid="0" snapToObjects="1">
      <p:cViewPr varScale="1">
        <p:scale>
          <a:sx n="186" d="100"/>
          <a:sy n="186" d="100"/>
        </p:scale>
        <p:origin x="18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35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52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90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63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7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00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00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51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541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05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556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128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49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10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25" y="674261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25" y="1601733"/>
            <a:ext cx="10718950" cy="47599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Everyone: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see shared desktops and group chat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a headset with a microphone to be able to effectively listen and speak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to be able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Leave your camera on as appropriate to show engagement and encourage interactive discussion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84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13294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First year teaching full-time </a:t>
            </a:r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1874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MacOS, Terminal, Visual Studio Code, and Firefox web browser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(Quetico)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To learn something and 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Motivate you to look deeper while we are exploring technologies and development processes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	John Deere Technology Center – India Software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527454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Sprint Planning </a:t>
            </a:r>
          </a:p>
          <a:p>
            <a:pPr marL="0" indent="0" algn="ctr">
              <a:buNone/>
            </a:pPr>
            <a:r>
              <a:rPr lang="en-US" sz="4400" dirty="0"/>
              <a:t>(to be continued Friday)</a:t>
            </a:r>
          </a:p>
          <a:p>
            <a:pPr marL="0" indent="0" algn="ctr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62119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doing sprint planning at the beginning of each of our 8 sprints during the semester.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What’s different about Sprint 1 planning?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It’s happening on Wednesday instead of Monday because of the holiday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will need to finish Sprint 1 planning on Friday because we need to make sure that we have time for Introductions and initial Scrum Team assignments today </a:t>
            </a:r>
          </a:p>
        </p:txBody>
      </p:sp>
    </p:spTree>
    <p:extLst>
      <p:ext uri="{BB962C8B-B14F-4D97-AF65-F5344CB8AC3E}">
        <p14:creationId xmlns:p14="http://schemas.microsoft.com/office/powerpoint/2010/main" val="334297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3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Review Activities List,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Assignments, and Syllabus </a:t>
            </a:r>
          </a:p>
        </p:txBody>
      </p:sp>
    </p:spTree>
    <p:extLst>
      <p:ext uri="{BB962C8B-B14F-4D97-AF65-F5344CB8AC3E}">
        <p14:creationId xmlns:p14="http://schemas.microsoft.com/office/powerpoint/2010/main" val="1526813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Prior to next class please: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through activity 6 prior to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ready to complete and submit your Introduction assignment in class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Get your headset (that includes a microphone) 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5959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Headset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would I recommend?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Airpods</a:t>
            </a:r>
            <a:r>
              <a:rPr lang="en-US" sz="2000" dirty="0"/>
              <a:t> or Comparable				Sennheiser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Maybe Gaming </a:t>
            </a:r>
          </a:p>
          <a:p>
            <a:pPr marL="0" indent="0">
              <a:buNone/>
            </a:pPr>
            <a:r>
              <a:rPr lang="en-US" sz="2000" dirty="0"/>
              <a:t>Headphones?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C04E8-55C3-3E49-BA2A-DED6148B4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00"/>
          <a:stretch/>
        </p:blipFill>
        <p:spPr>
          <a:xfrm>
            <a:off x="1198263" y="2640072"/>
            <a:ext cx="1006120" cy="1142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9347DF-0E76-264A-B187-C0C50B7AE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662" y="1798939"/>
            <a:ext cx="5517138" cy="35035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B30229-36A5-7C41-ADC6-AED3DECF2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758" y="3550714"/>
            <a:ext cx="2076307" cy="27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236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Review that recordings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within Blackboard/Zoom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… Now make sure that the classroom microphone, speakers, and camera are being used in Zoom, move to the next slide, AND </a:t>
            </a:r>
            <a:r>
              <a:rPr lang="en-US" sz="2000" u="sng" dirty="0"/>
              <a:t>verify</a:t>
            </a:r>
            <a:r>
              <a:rPr lang="en-US" sz="2000" dirty="0"/>
              <a:t> that recording is started.</a:t>
            </a:r>
          </a:p>
        </p:txBody>
      </p:sp>
    </p:spTree>
    <p:extLst>
      <p:ext uri="{BB962C8B-B14F-4D97-AF65-F5344CB8AC3E}">
        <p14:creationId xmlns:p14="http://schemas.microsoft.com/office/powerpoint/2010/main" val="2470040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complete and submit your Introduction assignment in class 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headset (that includes a microphone) 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0881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Recall 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95102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Items to share can include: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 and major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§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§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§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85156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9153"/>
            <a:ext cx="10515600" cy="1439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400" dirty="0"/>
              <a:t>Introduction to Computer Science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5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1 Planning (abbreviated)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2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43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is a Friendly Conversation Topic?</a:t>
            </a:r>
          </a:p>
          <a:p>
            <a:pPr marL="0" indent="0">
              <a:buNone/>
            </a:pPr>
            <a:r>
              <a:rPr lang="en-US" sz="2000" dirty="0"/>
              <a:t>It’s a topic that is not directly related to course topics but a topic that is relevant, current, and hopefully interesting.</a:t>
            </a:r>
          </a:p>
        </p:txBody>
      </p:sp>
    </p:spTree>
    <p:extLst>
      <p:ext uri="{BB962C8B-B14F-4D97-AF65-F5344CB8AC3E}">
        <p14:creationId xmlns:p14="http://schemas.microsoft.com/office/powerpoint/2010/main" val="2115560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 - Discord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Do you have a Discord account? </a:t>
            </a:r>
          </a:p>
          <a:p>
            <a:pPr marL="0" indent="0">
              <a:buNone/>
            </a:pPr>
            <a:r>
              <a:rPr lang="en-US" sz="2000" dirty="0"/>
              <a:t>What has been your experience with Discord?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99197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and Attendance Messages</a:t>
            </a:r>
          </a:p>
          <a:p>
            <a:pPr marL="0" indent="0">
              <a:buNone/>
            </a:pPr>
            <a:r>
              <a:rPr lang="en-US" sz="2000" dirty="0"/>
              <a:t>Blended Learning</a:t>
            </a:r>
          </a:p>
          <a:p>
            <a:pPr marL="0" indent="0">
              <a:buNone/>
            </a:pPr>
            <a:r>
              <a:rPr lang="en-US" sz="2000" dirty="0"/>
              <a:t>Scrum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418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4852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 and major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2592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6099</TotalTime>
  <Words>1147</Words>
  <Application>Microsoft Macintosh PowerPoint</Application>
  <PresentationFormat>Widescreen</PresentationFormat>
  <Paragraphs>193</Paragraphs>
  <Slides>23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Symbol</vt:lpstr>
      <vt:lpstr>Wingdings</vt:lpstr>
      <vt:lpstr>Office Theme</vt:lpstr>
      <vt:lpstr>Class Session Check List</vt:lpstr>
      <vt:lpstr>Class Session Check List</vt:lpstr>
      <vt:lpstr>PowerPoint Presentation</vt:lpstr>
      <vt:lpstr>PowerPoint Presentation</vt:lpstr>
      <vt:lpstr>Friendly Conversation Topic</vt:lpstr>
      <vt:lpstr>Friendly Conversation Topic - Discord</vt:lpstr>
      <vt:lpstr>Prework &amp; Announcements</vt:lpstr>
      <vt:lpstr>PowerPoint Presentation</vt:lpstr>
      <vt:lpstr>Foreshadowing Introductions</vt:lpstr>
      <vt:lpstr>Scrum Team Names</vt:lpstr>
      <vt:lpstr>Introductions</vt:lpstr>
      <vt:lpstr>PowerPoint Presentation</vt:lpstr>
      <vt:lpstr>Welcome &amp; Introductions</vt:lpstr>
      <vt:lpstr>PowerPoint Presentation</vt:lpstr>
      <vt:lpstr>Sprint Planning</vt:lpstr>
      <vt:lpstr>Scrum Process – Sprint Planning</vt:lpstr>
      <vt:lpstr>PowerPoint Presentation</vt:lpstr>
      <vt:lpstr>Prework For Next Class</vt:lpstr>
      <vt:lpstr>Headset Options</vt:lpstr>
      <vt:lpstr>Questions?</vt:lpstr>
      <vt:lpstr>Recall Scrum Team Names</vt:lpstr>
      <vt:lpstr>Introductions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333</cp:revision>
  <dcterms:created xsi:type="dcterms:W3CDTF">2020-08-26T19:34:34Z</dcterms:created>
  <dcterms:modified xsi:type="dcterms:W3CDTF">2021-01-20T18:51:28Z</dcterms:modified>
</cp:coreProperties>
</file>

<file path=docProps/thumbnail.jpeg>
</file>